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68" autoAdjust="0"/>
    <p:restoredTop sz="94660"/>
  </p:normalViewPr>
  <p:slideViewPr>
    <p:cSldViewPr>
      <p:cViewPr>
        <p:scale>
          <a:sx n="94" d="100"/>
          <a:sy n="94" d="100"/>
        </p:scale>
        <p:origin x="-96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5EC0A-E6F9-403D-B9E3-7A91007FF494}" type="datetimeFigureOut">
              <a:rPr lang="en-GB" smtClean="0"/>
              <a:t>26/06/2014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49DFF-0DEA-4CDD-ABA6-CFC589C91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313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49DFF-0DEA-4CDD-ABA6-CFC589C916A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743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49DFF-0DEA-4CDD-ABA6-CFC589C916A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87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6BBD-3618-4455-AE52-A99617753F34}" type="datetimeFigureOut">
              <a:rPr lang="en-GB" smtClean="0"/>
              <a:t>26/06/2014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AB4-625D-431F-B5AF-DECE394C2A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61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6BBD-3618-4455-AE52-A99617753F34}" type="datetimeFigureOut">
              <a:rPr lang="en-GB" smtClean="0"/>
              <a:t>26/06/2014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AB4-625D-431F-B5AF-DECE394C2A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6BBD-3618-4455-AE52-A99617753F34}" type="datetimeFigureOut">
              <a:rPr lang="en-GB" smtClean="0"/>
              <a:t>26/06/2014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AB4-625D-431F-B5AF-DECE394C2A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901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6BBD-3618-4455-AE52-A99617753F34}" type="datetimeFigureOut">
              <a:rPr lang="en-GB" smtClean="0"/>
              <a:t>26/06/2014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AB4-625D-431F-B5AF-DECE394C2A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987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6BBD-3618-4455-AE52-A99617753F34}" type="datetimeFigureOut">
              <a:rPr lang="en-GB" smtClean="0"/>
              <a:t>26/06/2014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AB4-625D-431F-B5AF-DECE394C2A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96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6BBD-3618-4455-AE52-A99617753F34}" type="datetimeFigureOut">
              <a:rPr lang="en-GB" smtClean="0"/>
              <a:t>26/06/2014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AB4-625D-431F-B5AF-DECE394C2A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240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6BBD-3618-4455-AE52-A99617753F34}" type="datetimeFigureOut">
              <a:rPr lang="en-GB" smtClean="0"/>
              <a:t>26/06/2014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AB4-625D-431F-B5AF-DECE394C2A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95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6BBD-3618-4455-AE52-A99617753F34}" type="datetimeFigureOut">
              <a:rPr lang="en-GB" smtClean="0"/>
              <a:t>26/06/2014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AB4-625D-431F-B5AF-DECE394C2A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02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6BBD-3618-4455-AE52-A99617753F34}" type="datetimeFigureOut">
              <a:rPr lang="en-GB" smtClean="0"/>
              <a:t>26/06/2014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AB4-625D-431F-B5AF-DECE394C2A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85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6BBD-3618-4455-AE52-A99617753F34}" type="datetimeFigureOut">
              <a:rPr lang="en-GB" smtClean="0"/>
              <a:t>26/06/2014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AB4-625D-431F-B5AF-DECE394C2A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797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6BBD-3618-4455-AE52-A99617753F34}" type="datetimeFigureOut">
              <a:rPr lang="en-GB" smtClean="0"/>
              <a:t>26/06/2014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AB4-625D-431F-B5AF-DECE394C2A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87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66BBD-3618-4455-AE52-A99617753F34}" type="datetimeFigureOut">
              <a:rPr lang="en-GB" smtClean="0"/>
              <a:t>26/06/2014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68AB4-625D-431F-B5AF-DECE394C2A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398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url?sa=i&amp;rct=j&amp;q=ww1+child&amp;source=images&amp;cd=&amp;cad=rja&amp;uact=8&amp;docid=91pVufCXl4nE_M&amp;tbnid=TWOXgheXDnDCBM:&amp;ved=0CAUQjRw&amp;url=http://zoemillercatf.blogspot.com/2011/10/world-war-1-research-childrens-toys.html&amp;ei=UiOsU_mSJMOQ0AX0rQE&amp;psig=AFQjCNFrAaVZaECX1A-GURl-lt_2mw2VRg&amp;ust=140387655480344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rct=j&amp;q=family+of+18+from+world+war+1&amp;source=images&amp;cd=&amp;cad=rja&amp;uact=8&amp;docid=mniDzfBAXpO2ZM&amp;tbnid=pvaDUV0TtQfMsM:&amp;ved=0CAUQjRw&amp;url=http://www.panoramio.com/photo/40218403&amp;ei=BWupU7ejJZOM0wXNroCoCg&amp;psig=AFQjCNF8HRIYE1bx8khIim7fFCXIKQhBdQ&amp;ust=1403698307390039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rct=j&amp;q=smiley+face&amp;source=images&amp;cd=&amp;cad=rja&amp;uact=8&amp;docid=XzfcYemfqS_C5M&amp;tbnid=MKFTA3XL853k9M:&amp;ved=0CAUQjRw&amp;url=http://alysonhorcher.blogspot.com/2013/07/fried-ice-cream-chocolate-shakeology.html&amp;ei=WuqrU-yoDqLP0QWdsYDYCQ&amp;psig=AFQjCNGFu7aiEPxtfKQb6egWrDDkQPlOOw&amp;ust=1403861967647648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4415"/>
            <a:ext cx="7772400" cy="2664296"/>
          </a:xfrm>
        </p:spPr>
        <p:txBody>
          <a:bodyPr>
            <a:noAutofit/>
          </a:bodyPr>
          <a:lstStyle/>
          <a:p>
            <a:r>
              <a:rPr lang="en-GB" sz="6600" b="1" u="sng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Harry</a:t>
            </a:r>
            <a:r>
              <a:rPr lang="en-GB" sz="6600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GB" sz="6600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en-GB" sz="6600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GB" sz="6600" b="1" u="sng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Ernest Willsher</a:t>
            </a:r>
            <a:endParaRPr lang="en-GB" sz="6600" b="1" u="sng" dirty="0">
              <a:solidFill>
                <a:srgbClr val="7030A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5810" y="5923432"/>
            <a:ext cx="4816395" cy="93456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sz="2000" b="1" dirty="0" smtClean="0">
                <a:solidFill>
                  <a:schemeClr val="accent4"/>
                </a:solidFill>
              </a:rPr>
              <a:t>By Emily Louise Willsher </a:t>
            </a:r>
            <a:r>
              <a:rPr lang="en-GB" sz="1600" b="1" dirty="0" smtClean="0">
                <a:solidFill>
                  <a:srgbClr val="FF66CC"/>
                </a:solidFill>
              </a:rPr>
              <a:t>&amp; </a:t>
            </a:r>
            <a:r>
              <a:rPr lang="en-GB" sz="2000" b="1" dirty="0" smtClean="0">
                <a:solidFill>
                  <a:srgbClr val="FF66CC"/>
                </a:solidFill>
              </a:rPr>
              <a:t>Eleanor Grace Lamb </a:t>
            </a:r>
            <a:r>
              <a:rPr lang="en-GB" sz="2000" b="1" dirty="0" smtClean="0">
                <a:solidFill>
                  <a:schemeClr val="accent2"/>
                </a:solidFill>
              </a:rPr>
              <a:t>&amp;  Daniel Ethan Spoors</a:t>
            </a:r>
            <a:endParaRPr lang="en-GB" sz="2000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3808" y="2308689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66CC"/>
                </a:solidFill>
              </a:rPr>
              <a:t>P.S : Emily’s great</a:t>
            </a:r>
            <a:r>
              <a:rPr lang="en-GB" sz="1600" b="1" dirty="0">
                <a:solidFill>
                  <a:srgbClr val="FF66CC"/>
                </a:solidFill>
              </a:rPr>
              <a:t> </a:t>
            </a:r>
            <a:r>
              <a:rPr lang="en-GB" sz="1600" b="1" dirty="0" smtClean="0">
                <a:solidFill>
                  <a:srgbClr val="FF66CC"/>
                </a:solidFill>
              </a:rPr>
              <a:t>granddads cousin</a:t>
            </a:r>
            <a:r>
              <a:rPr lang="en-GB" sz="1600" b="1" dirty="0" smtClean="0"/>
              <a:t>.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375705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7030A0"/>
                </a:solidFill>
              </a:rPr>
              <a:t>Harry Willsher was born and grew up in Springfield. </a:t>
            </a:r>
            <a:r>
              <a:rPr lang="en-GB" sz="3200" dirty="0" smtClean="0">
                <a:solidFill>
                  <a:srgbClr val="FF66CC"/>
                </a:solidFill>
              </a:rPr>
              <a:t>He then married there to his wife Annie Louisa Turner in 1910.</a:t>
            </a:r>
            <a:endParaRPr lang="en-GB" sz="3200" dirty="0">
              <a:solidFill>
                <a:srgbClr val="FF66CC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068960"/>
            <a:ext cx="5821220" cy="3284984"/>
          </a:xfrm>
        </p:spPr>
      </p:pic>
    </p:spTree>
    <p:extLst>
      <p:ext uri="{BB962C8B-B14F-4D97-AF65-F5344CB8AC3E}">
        <p14:creationId xmlns:p14="http://schemas.microsoft.com/office/powerpoint/2010/main" val="158471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6670" y="272561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u="sng" dirty="0" smtClean="0">
                <a:solidFill>
                  <a:schemeClr val="accent2"/>
                </a:solidFill>
              </a:rPr>
              <a:t>Harry’s children !  </a:t>
            </a:r>
            <a:endParaRPr lang="en-GB" sz="3600" u="sng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7273" y="1268760"/>
            <a:ext cx="5287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He had a daughter, Winfred Ethel Willsher who grew up to be very successful.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6379575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66CC"/>
                </a:solidFill>
              </a:rPr>
              <a:t>Not actually his daughter’s photo</a:t>
            </a:r>
            <a:endParaRPr lang="en-GB" sz="1400" dirty="0">
              <a:solidFill>
                <a:srgbClr val="FF66CC"/>
              </a:solidFill>
            </a:endParaRPr>
          </a:p>
        </p:txBody>
      </p:sp>
      <p:pic>
        <p:nvPicPr>
          <p:cNvPr id="2050" name="Picture 2" descr="http://4.bp.blogspot.com/-ebwYFL948-E/Tpl97-8lz1I/AAAAAAAAAGA/3FKyWJuW9X0/s1600/childbe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5234">
            <a:off x="2760128" y="1956891"/>
            <a:ext cx="2880370" cy="4091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15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43175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u="sng" dirty="0" smtClean="0">
                <a:solidFill>
                  <a:schemeClr val="accent2"/>
                </a:solidFill>
              </a:rPr>
              <a:t>Family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1134159"/>
            <a:ext cx="6415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Harry had 11 brothers and 2 sisters  , a caring mum and sensitive </a:t>
            </a:r>
            <a:r>
              <a:rPr lang="en-GB" dirty="0" smtClean="0">
                <a:solidFill>
                  <a:srgbClr val="FF66CC"/>
                </a:solidFill>
              </a:rPr>
              <a:t>dad even old grandparents  living with him.</a:t>
            </a:r>
            <a:endParaRPr lang="en-GB" dirty="0">
              <a:solidFill>
                <a:srgbClr val="FF66CC"/>
              </a:solidFill>
            </a:endParaRPr>
          </a:p>
        </p:txBody>
      </p:sp>
      <p:pic>
        <p:nvPicPr>
          <p:cNvPr id="2052" name="Picture 4" descr="http://t3.gstatic.com/images?q=tbn:ANd9GcQ6UGev8_PVj55ElkKjYYWYPAv5_jZFnZ63rQln103Z6hVTPvuUlA:static.panoramio.com/photos/large/4021840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" y="2245686"/>
            <a:ext cx="7915275" cy="4253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83767" y="6527728"/>
            <a:ext cx="38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66CC"/>
                </a:solidFill>
              </a:rPr>
              <a:t>Not actually  his family photo</a:t>
            </a:r>
            <a:endParaRPr lang="en-GB" sz="1400" dirty="0">
              <a:solidFill>
                <a:srgbClr val="FF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51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3904" y="75981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u="sng" dirty="0" smtClean="0">
                <a:solidFill>
                  <a:srgbClr val="CC00FF"/>
                </a:solidFill>
              </a:rPr>
              <a:t>In the Army facts!!!!</a:t>
            </a:r>
            <a:endParaRPr lang="en-GB" sz="3600" u="sng" dirty="0">
              <a:solidFill>
                <a:srgbClr val="CC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817165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66CC"/>
                </a:solidFill>
              </a:rPr>
              <a:t>When he signed up for the army </a:t>
            </a:r>
            <a:r>
              <a:rPr lang="en-GB" dirty="0" smtClean="0">
                <a:solidFill>
                  <a:schemeClr val="accent4"/>
                </a:solidFill>
              </a:rPr>
              <a:t>‘’ The </a:t>
            </a:r>
            <a:r>
              <a:rPr lang="en-GB" dirty="0">
                <a:solidFill>
                  <a:schemeClr val="accent4"/>
                </a:solidFill>
              </a:rPr>
              <a:t>E</a:t>
            </a:r>
            <a:r>
              <a:rPr lang="en-GB" dirty="0" smtClean="0">
                <a:solidFill>
                  <a:schemeClr val="accent4"/>
                </a:solidFill>
              </a:rPr>
              <a:t>ssex regiment’’ </a:t>
            </a:r>
            <a:r>
              <a:rPr lang="en-GB" dirty="0" smtClean="0">
                <a:solidFill>
                  <a:srgbClr val="FF66CC"/>
                </a:solidFill>
              </a:rPr>
              <a:t>he was 31 he was  then sent to France and after spending two days there he was killed in action.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3844" y="6521325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4"/>
                </a:solidFill>
              </a:rPr>
              <a:t>This is a copy of the papers he signed to join the army</a:t>
            </a:r>
            <a:endParaRPr lang="en-GB" sz="1600" dirty="0">
              <a:solidFill>
                <a:schemeClr val="accent4"/>
              </a:solidFill>
            </a:endParaRPr>
          </a:p>
        </p:txBody>
      </p:sp>
      <p:pic>
        <p:nvPicPr>
          <p:cNvPr id="1026" name="Picture 2" descr="EF3F5D7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28" t="11081" r="11662" b="37724"/>
          <a:stretch>
            <a:fillRect/>
          </a:stretch>
        </p:blipFill>
        <p:spPr bwMode="auto">
          <a:xfrm>
            <a:off x="1625386" y="1486823"/>
            <a:ext cx="4882990" cy="4773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44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8066" y="2636912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67744" y="-15580"/>
            <a:ext cx="456843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 the Army Songs!!!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2060848"/>
            <a:ext cx="42716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C00FF"/>
                </a:solidFill>
              </a:rPr>
              <a:t>In the army</a:t>
            </a:r>
          </a:p>
          <a:p>
            <a:r>
              <a:rPr lang="en-GB" dirty="0" smtClean="0">
                <a:solidFill>
                  <a:srgbClr val="CC00FF"/>
                </a:solidFill>
              </a:rPr>
              <a:t>You can do what you want</a:t>
            </a:r>
          </a:p>
          <a:p>
            <a:r>
              <a:rPr lang="en-GB" dirty="0" smtClean="0">
                <a:solidFill>
                  <a:srgbClr val="CC00FF"/>
                </a:solidFill>
              </a:rPr>
              <a:t>In the army</a:t>
            </a:r>
          </a:p>
          <a:p>
            <a:r>
              <a:rPr lang="en-GB" dirty="0" smtClean="0">
                <a:solidFill>
                  <a:srgbClr val="CC00FF"/>
                </a:solidFill>
              </a:rPr>
              <a:t>You can fight how you want</a:t>
            </a:r>
          </a:p>
          <a:p>
            <a:r>
              <a:rPr lang="en-GB" dirty="0" smtClean="0">
                <a:solidFill>
                  <a:srgbClr val="CC00FF"/>
                </a:solidFill>
              </a:rPr>
              <a:t>In the army</a:t>
            </a:r>
          </a:p>
          <a:p>
            <a:r>
              <a:rPr lang="en-GB" dirty="0" smtClean="0">
                <a:solidFill>
                  <a:srgbClr val="CC00FF"/>
                </a:solidFill>
              </a:rPr>
              <a:t>You can drive a big tank</a:t>
            </a:r>
          </a:p>
          <a:p>
            <a:r>
              <a:rPr lang="en-GB" dirty="0" smtClean="0">
                <a:solidFill>
                  <a:srgbClr val="CC00FF"/>
                </a:solidFill>
              </a:rPr>
              <a:t>In the army</a:t>
            </a:r>
          </a:p>
          <a:p>
            <a:r>
              <a:rPr lang="en-GB" dirty="0" smtClean="0">
                <a:solidFill>
                  <a:srgbClr val="CC00FF"/>
                </a:solidFill>
              </a:rPr>
              <a:t>You can talk to your friends </a:t>
            </a:r>
            <a:r>
              <a:rPr lang="en-GB" dirty="0" smtClean="0"/>
              <a:t>( hold notes)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95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548679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CC00FF"/>
                </a:solidFill>
              </a:rPr>
              <a:t>Thank you for watching!!</a:t>
            </a:r>
            <a:endParaRPr lang="en-GB" sz="3200" dirty="0">
              <a:solidFill>
                <a:srgbClr val="CC00FF"/>
              </a:solidFill>
            </a:endParaRPr>
          </a:p>
        </p:txBody>
      </p:sp>
      <p:pic>
        <p:nvPicPr>
          <p:cNvPr id="2050" name="Picture 2" descr="http://4.bp.blogspot.com/-NS1CXyhxkZA/Ud3gPMmlGAI/AAAAAAAAHMc/89flk-hcypc/s1600/smiley+fac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66" y="1340768"/>
            <a:ext cx="7056785" cy="4097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53782" y="5713941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CC00FF"/>
                </a:solidFill>
              </a:rPr>
              <a:t>We hope you learnt a lot!</a:t>
            </a:r>
            <a:endParaRPr lang="en-GB" sz="2800" dirty="0">
              <a:solidFill>
                <a:srgbClr val="CC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26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204</Words>
  <Application>Microsoft Office PowerPoint</Application>
  <PresentationFormat>On-screen Show (4:3)</PresentationFormat>
  <Paragraphs>26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Harry  Ernest Willsher</vt:lpstr>
      <vt:lpstr>Harry Willsher was born and grew up in Springfield. He then married there to his wife Annie Louisa Turner in 1910.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Harry Ernest Willsher</dc:title>
  <dc:creator>EWILLSHER</dc:creator>
  <cp:lastModifiedBy>jhill</cp:lastModifiedBy>
  <cp:revision>21</cp:revision>
  <dcterms:created xsi:type="dcterms:W3CDTF">2014-06-24T09:32:32Z</dcterms:created>
  <dcterms:modified xsi:type="dcterms:W3CDTF">2014-06-26T13:53:23Z</dcterms:modified>
</cp:coreProperties>
</file>