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61" r:id="rId6"/>
    <p:sldId id="263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386" y="-7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367D-F545-4972-84D8-3CAD16F265B5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7DD16-C19A-4ABD-9E47-FD3EED0E273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367D-F545-4972-84D8-3CAD16F265B5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7DD16-C19A-4ABD-9E47-FD3EED0E273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367D-F545-4972-84D8-3CAD16F265B5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7DD16-C19A-4ABD-9E47-FD3EED0E273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367D-F545-4972-84D8-3CAD16F265B5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7DD16-C19A-4ABD-9E47-FD3EED0E273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367D-F545-4972-84D8-3CAD16F265B5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7DD16-C19A-4ABD-9E47-FD3EED0E273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367D-F545-4972-84D8-3CAD16F265B5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7DD16-C19A-4ABD-9E47-FD3EED0E273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367D-F545-4972-84D8-3CAD16F265B5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7DD16-C19A-4ABD-9E47-FD3EED0E273A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367D-F545-4972-84D8-3CAD16F265B5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7DD16-C19A-4ABD-9E47-FD3EED0E273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367D-F545-4972-84D8-3CAD16F265B5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7DD16-C19A-4ABD-9E47-FD3EED0E273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367D-F545-4972-84D8-3CAD16F265B5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7DD16-C19A-4ABD-9E47-FD3EED0E273A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367D-F545-4972-84D8-3CAD16F265B5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7DD16-C19A-4ABD-9E47-FD3EED0E273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592B367D-F545-4972-84D8-3CAD16F265B5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E57DD16-C19A-4ABD-9E47-FD3EED0E273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.uk/url?q=http://alysonhorcher.blogspot.com/2013/07/fried-ice-cream-chocolate-shakeology.html&amp;sa=U&amp;ei=UAysU82VFIiK1AWaoYH4BQ&amp;ved=0CCwQ9QEwCzgU&amp;usg=AFQjCNG5IJMBi7AOHCcR6ByxrhEMiPcEzQ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940" cy="692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Copperplate Gothic Bold" pitchFamily="34" charset="0"/>
              </a:rPr>
              <a:t>Bertie and George Clark</a:t>
            </a:r>
            <a:endParaRPr lang="en-GB" dirty="0">
              <a:solidFill>
                <a:schemeClr val="bg1"/>
              </a:solidFill>
              <a:latin typeface="Copperplate Gothic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Copperplate Gothic Bold" pitchFamily="34" charset="0"/>
              </a:rPr>
              <a:t>By class 9</a:t>
            </a:r>
            <a:endParaRPr lang="en-GB" dirty="0">
              <a:solidFill>
                <a:schemeClr val="bg1"/>
              </a:solidFill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9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72" y="620499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pperplate Gothic Bold" pitchFamily="34" charset="0"/>
              </a:rPr>
              <a:t>                                               </a:t>
            </a:r>
            <a:r>
              <a:rPr lang="en-GB" sz="2000" dirty="0" smtClean="0">
                <a:solidFill>
                  <a:srgbClr val="FF0000"/>
                </a:solidFill>
                <a:latin typeface="Copperplate Gothic Bold" pitchFamily="34" charset="0"/>
              </a:rPr>
              <a:t>Facts about Bertie Clark</a:t>
            </a:r>
            <a:endParaRPr lang="en-GB" sz="2000" dirty="0">
              <a:solidFill>
                <a:srgbClr val="FF0000"/>
              </a:solidFill>
              <a:latin typeface="Copperplate Gothic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1196752"/>
            <a:ext cx="66247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Bertie Clark </a:t>
            </a:r>
            <a:r>
              <a:rPr lang="en-GB" sz="2400" dirty="0" smtClean="0"/>
              <a:t>was born in Springfield on the 12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of July 1891. He was baptized on the 6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of March 1892.He was the oldest brother in the family Bertie was a horseman. He died from wounds on the 12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of July. He got the wounds in The Battle of Some. He was buried in Borre Cemetery in France.</a:t>
            </a:r>
            <a:endParaRPr lang="en-GB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228" y="3514023"/>
            <a:ext cx="1899560" cy="2590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538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2649"/>
            <a:ext cx="7812360" cy="205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782" y="2492896"/>
            <a:ext cx="5707105" cy="3302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5250850" y="3140968"/>
            <a:ext cx="2273478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50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4832" y="559470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Copperplate Gothic Bold" pitchFamily="34" charset="0"/>
              </a:rPr>
              <a:t>Facts About George Clark</a:t>
            </a:r>
            <a:endParaRPr lang="en-GB" sz="2000" dirty="0">
              <a:solidFill>
                <a:srgbClr val="FF0000"/>
              </a:solidFill>
              <a:latin typeface="Copperplate Gothic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6224" y="1340768"/>
            <a:ext cx="61926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He was born in </a:t>
            </a:r>
            <a:r>
              <a:rPr lang="en-GB" sz="2400" dirty="0"/>
              <a:t>S</a:t>
            </a:r>
            <a:r>
              <a:rPr lang="en-GB" sz="2400" dirty="0" smtClean="0"/>
              <a:t>pringfield 23</a:t>
            </a:r>
            <a:r>
              <a:rPr lang="en-GB" sz="2400" baseline="30000" dirty="0" smtClean="0"/>
              <a:t>rd</a:t>
            </a:r>
            <a:r>
              <a:rPr lang="en-GB" sz="2400" dirty="0" smtClean="0"/>
              <a:t> of June 1897. He was baptized 24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of October 1897. He died in a war in 23rd August 1918. He got killed by a gun. After the war his body was discovered. He was buried in Borre Cemetery George also had a half-sister, Louise </a:t>
            </a:r>
            <a:r>
              <a:rPr lang="en-GB" sz="2400" dirty="0" err="1" smtClean="0"/>
              <a:t>Fincham</a:t>
            </a:r>
            <a:r>
              <a:rPr lang="en-GB" dirty="0" smtClean="0"/>
              <a:t>.</a:t>
            </a:r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48" y="3717032"/>
            <a:ext cx="4051840" cy="2339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773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72" y="764704"/>
            <a:ext cx="8002055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08920"/>
            <a:ext cx="6336704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4427984" y="3645024"/>
            <a:ext cx="3456384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24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692696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This is </a:t>
            </a:r>
            <a:r>
              <a:rPr lang="en-GB" sz="2400" dirty="0"/>
              <a:t>G</a:t>
            </a:r>
            <a:r>
              <a:rPr lang="en-GB" sz="2400" dirty="0" smtClean="0"/>
              <a:t>eorge and Bertie’s house on  Coval lane.</a:t>
            </a:r>
            <a:endParaRPr lang="en-GB" sz="2400" dirty="0"/>
          </a:p>
        </p:txBody>
      </p:sp>
      <p:pic>
        <p:nvPicPr>
          <p:cNvPr id="2049" name="Picture 1" descr="http://www.chelmsfordwarmemorial.co.uk/Chelmsford_War_Memorial/CLARK,_GEORGE_EDWIN_files/droppedImag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970" y="1154361"/>
            <a:ext cx="285750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22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8589" y="332656"/>
            <a:ext cx="71425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 for watching!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http://t3.gstatic.com/images?q=tbn:ANd9GcSxz_qoOG8eTRq1KswuCgmVJtVfU4SzUm6GS86FLUUBQaE6WwrCJUh7_Q4:4.bp.blogspot.com/-NS1CXyhxkZA/Ud3gPMmlGAI/AAAAAAAAHMc/89flk-hcypc/s1600/smiley%2Bfac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827" y="1772816"/>
            <a:ext cx="3683092" cy="351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77697" y="5517232"/>
            <a:ext cx="46624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Any Questions?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830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165</TotalTime>
  <Words>155</Words>
  <Application>Microsoft Office PowerPoint</Application>
  <PresentationFormat>On-screen Show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NewsPrint</vt:lpstr>
      <vt:lpstr>Bertie and George Clark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Bertie and George Clark</dc:title>
  <dc:creator>REDWARDS</dc:creator>
  <cp:lastModifiedBy>hsteed</cp:lastModifiedBy>
  <cp:revision>16</cp:revision>
  <dcterms:created xsi:type="dcterms:W3CDTF">2014-06-24T09:05:50Z</dcterms:created>
  <dcterms:modified xsi:type="dcterms:W3CDTF">2014-06-27T11:30:44Z</dcterms:modified>
</cp:coreProperties>
</file>