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7" r:id="rId3"/>
    <p:sldId id="258" r:id="rId4"/>
    <p:sldId id="260" r:id="rId5"/>
    <p:sldId id="273" r:id="rId6"/>
    <p:sldId id="272" r:id="rId7"/>
    <p:sldId id="274" r:id="rId8"/>
    <p:sldId id="276" r:id="rId9"/>
    <p:sldId id="266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summers" initials="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5735" autoAdjust="0"/>
  </p:normalViewPr>
  <p:slideViewPr>
    <p:cSldViewPr snapToGrid="0">
      <p:cViewPr varScale="1">
        <p:scale>
          <a:sx n="76" d="100"/>
          <a:sy n="76" d="100"/>
        </p:scale>
        <p:origin x="19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51F484C5-88BC-4247-B940-5EC8C02B10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B2A0FB7A-0FC9-41CA-A012-3EFFB086C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2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67233125-BFDD-43AB-8031-10AF12CC6410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1894DDF-C6C1-4600-947B-CE54C4E99F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29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1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1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64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30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75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61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41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4DDF-C6C1-4600-947B-CE54C4E99F4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4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6C2-F991-41B0-AA9D-61739747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4CD7C-60A8-4AF0-AA28-6AC4F3072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E718-0885-4EF6-8D09-0AB15051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CE5B-0FD0-4993-BEF8-346AC4C8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5F6F0-ADF2-4E3C-9024-86325C39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4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4212-AED7-427B-A739-671D8666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2D226-79FC-4B90-A5AF-17F4C3293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01F0-008C-4FD7-9932-2E0866DF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AF785-9423-4A89-8B75-16889574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22653-A9B1-4AA2-B36F-E3374B0F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63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A10DB-0C2A-4C47-AD4F-FDFF22116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CCF89-8763-4799-9FAC-DB13202C4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DAE7-AC03-4878-A948-517EA2B0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288A-3718-4C07-8393-8FE8A4C7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666DA-B40B-4453-968E-6FA858EA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69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41D9-F4C5-4196-BDCF-B60F42E8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67D7-0522-4A21-8E50-8A90FF145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A86A3-064A-4D4D-96B0-DDC7E4E4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95368-D7DB-42C0-880C-B5EB7049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53A28-FB2A-418C-982D-4E7AE60C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7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A995-AC63-47D0-B928-9670816D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7AB2F-2DF6-47F3-9BCF-E92FFE8D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D18D9-B2FA-470E-991A-1F67F18B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DAD6-1F2E-494F-8652-F3C16F1A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AA78B-757D-402B-9A2E-934D412B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5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23A7-17F6-4ED5-81F8-E4EF3EE5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35E7-8D10-4CBF-AF33-9C9F34947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598FE-45B8-4297-ACAD-181293711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76218-62D8-428D-8EA7-A7EE359A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3B3A-D326-4CE0-81DD-51E24AAD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F6E75-AE24-4C57-962A-DC9AFC88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EEE1-895B-47B5-B264-24F4510F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55CA7-9ACC-49FD-B703-457A89789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CF5E5-6E17-47C2-A0A2-B98FCCD6D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596AD-37B5-4B88-B642-F7EF14451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96E55-BF81-443E-A442-D3D559368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97507-5911-458F-948B-3BB9D28E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FC1A0-94B8-49A0-AB33-6468ED24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5EF54-974A-4B09-ABA5-FA4CC7BB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23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6528-16E6-4C21-8BFD-DAA3B7E5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3045-F195-4C79-8B25-9D9A9ACA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23911-A006-4CDB-975F-33012808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542BC-B937-4409-A050-BB910721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5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B156A-11B2-411B-8615-820544C5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A9BF1-DE3B-46A1-92E2-2D547845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A4AB2-197D-494E-AEE7-4F0A5FEB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0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0267-DBDD-43BD-B8D9-C827DA27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3880-5818-4E3E-82B8-81811969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1162-1582-4CA9-BF67-ED681E264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6974-70B2-46E1-B6A4-1F307864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E20EE-40E5-4C05-82B1-7ED2EBEC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74B50-ACFC-49A8-9589-45476387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5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5D07-C765-4197-9CC8-18649E2A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D31D8-829C-4298-80CD-C591C54FA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76485-206C-4421-BF54-29802E8D8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D2608-C6DA-4FFE-8C0A-056BC782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B102F-C847-45EE-BD3C-CA1EEF8C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AF5DB-6C78-48BC-9B40-8C53A3A3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07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EC003-A46B-4F8F-8C8E-B01A1734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09D18-F886-4218-B664-C106283B7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E8C94-63A8-4805-87F6-F37C944B0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AA83-BC0E-404A-B8F1-ACA7303016D3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ACAAB-9E52-4B24-814C-89A191D17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9447-8B6F-44B2-9D2D-E822971AF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1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4C2A-9D69-48BF-A559-D743E62E7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6525"/>
            <a:ext cx="9144000" cy="2387600"/>
          </a:xfrm>
        </p:spPr>
        <p:txBody>
          <a:bodyPr/>
          <a:lstStyle/>
          <a:p>
            <a:r>
              <a:rPr lang="en-GB" dirty="0"/>
              <a:t>Parent </a:t>
            </a:r>
            <a:r>
              <a:rPr lang="en-GB" dirty="0" smtClean="0"/>
              <a:t>Information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C6A21-F095-47B4-8676-A56498271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4125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Year 4 </a:t>
            </a:r>
          </a:p>
          <a:p>
            <a:r>
              <a:rPr lang="en-GB" sz="4400" dirty="0" smtClean="0"/>
              <a:t>2020 - 2021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33" y="241031"/>
            <a:ext cx="3487965" cy="24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4C2A-9D69-48BF-A559-D743E62E7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115" y="278296"/>
            <a:ext cx="9144000" cy="9125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Meet the team.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8" y="1190833"/>
            <a:ext cx="2586038" cy="2586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076" y="1190832"/>
            <a:ext cx="2586039" cy="2586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778" y="3996909"/>
            <a:ext cx="11092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4H - Mrs Hollick         4W – Mr Williams      4CK – Mrs Cornforth/Mrs Kuma</a:t>
            </a:r>
          </a:p>
          <a:p>
            <a:endParaRPr lang="en-GB" sz="2800" dirty="0"/>
          </a:p>
          <a:p>
            <a:r>
              <a:rPr lang="en-GB" sz="2800" dirty="0" smtClean="0"/>
              <a:t>LSA – Mrs Geddes     LSA -   Mrs Punt          LSA – Mrs </a:t>
            </a:r>
            <a:r>
              <a:rPr lang="en-GB" sz="2800" dirty="0" err="1" smtClean="0"/>
              <a:t>Coxon</a:t>
            </a:r>
            <a:r>
              <a:rPr lang="en-GB" sz="2800" dirty="0" smtClean="0"/>
              <a:t>, Mrs Hammond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460" y="1190832"/>
            <a:ext cx="2586039" cy="2586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76" y="1190832"/>
            <a:ext cx="1836136" cy="25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overview for the year ahead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Autumn </a:t>
            </a:r>
            <a:r>
              <a:rPr lang="en-GB" sz="4000" dirty="0" smtClean="0"/>
              <a:t>– Why do we remember the Romans?</a:t>
            </a:r>
          </a:p>
          <a:p>
            <a:endParaRPr lang="en-GB" sz="4000" dirty="0" smtClean="0"/>
          </a:p>
          <a:p>
            <a:r>
              <a:rPr lang="en-GB" sz="4000" dirty="0" smtClean="0"/>
              <a:t>Spring- What is it like to be Danish?</a:t>
            </a:r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/>
              <a:t>Summer - TBD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097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Rewards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09" y="1238771"/>
            <a:ext cx="10515600" cy="48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Our behaviour policy is based on the positive reinforcement of good behaviour. All staff should praise children and give them encouragement when possible.</a:t>
            </a:r>
          </a:p>
          <a:p>
            <a:pPr marL="0" indent="0">
              <a:buNone/>
            </a:pPr>
            <a:r>
              <a:rPr lang="en-GB" dirty="0" smtClean="0"/>
              <a:t>Rewards/encouragement </a:t>
            </a:r>
            <a:r>
              <a:rPr lang="en-GB" dirty="0"/>
              <a:t>may include:</a:t>
            </a:r>
          </a:p>
          <a:p>
            <a:r>
              <a:rPr lang="en-GB" dirty="0"/>
              <a:t>House Points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raffle ticket </a:t>
            </a:r>
            <a:r>
              <a:rPr lang="en-GB" dirty="0" smtClean="0"/>
              <a:t>and Secrets of Success star</a:t>
            </a:r>
          </a:p>
          <a:p>
            <a:r>
              <a:rPr lang="en-GB" dirty="0" smtClean="0"/>
              <a:t>Class marble time</a:t>
            </a:r>
          </a:p>
          <a:p>
            <a:r>
              <a:rPr lang="en-GB" dirty="0" smtClean="0"/>
              <a:t>Individual </a:t>
            </a:r>
            <a:r>
              <a:rPr lang="en-GB" dirty="0"/>
              <a:t>charts and incentives </a:t>
            </a:r>
            <a:endParaRPr lang="en-GB" dirty="0" smtClean="0"/>
          </a:p>
          <a:p>
            <a:r>
              <a:rPr lang="en-GB" dirty="0" smtClean="0"/>
              <a:t>Star of the week</a:t>
            </a:r>
          </a:p>
          <a:p>
            <a:r>
              <a:rPr lang="en-GB" dirty="0" smtClean="0"/>
              <a:t>Feedback in books about work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57" y="2564334"/>
            <a:ext cx="3962743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Home Learning expectations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5500" dirty="0" smtClean="0"/>
          </a:p>
          <a:p>
            <a:pPr marL="0" indent="0">
              <a:buNone/>
            </a:pPr>
            <a:r>
              <a:rPr lang="en-GB" sz="9600" dirty="0" smtClean="0"/>
              <a:t>Children </a:t>
            </a:r>
            <a:r>
              <a:rPr lang="en-GB" sz="9600" dirty="0"/>
              <a:t>should be practising their no-nonsense </a:t>
            </a:r>
            <a:r>
              <a:rPr lang="en-GB" sz="9600" dirty="0" smtClean="0"/>
              <a:t>spelling and </a:t>
            </a:r>
            <a:r>
              <a:rPr lang="en-GB" sz="9600" dirty="0"/>
              <a:t>times </a:t>
            </a:r>
            <a:r>
              <a:rPr lang="en-GB" sz="9600" dirty="0" smtClean="0"/>
              <a:t>tables regularly. </a:t>
            </a:r>
            <a:r>
              <a:rPr lang="en-GB" sz="9600" dirty="0"/>
              <a:t>This should be recorded in the green Learning Journals.</a:t>
            </a:r>
          </a:p>
          <a:p>
            <a:pPr marL="0" indent="0">
              <a:buNone/>
            </a:pPr>
            <a:r>
              <a:rPr lang="en-GB" sz="9600" dirty="0" smtClean="0"/>
              <a:t>It </a:t>
            </a:r>
            <a:r>
              <a:rPr lang="en-GB" sz="9600" dirty="0"/>
              <a:t>is expected that children will be heard </a:t>
            </a:r>
            <a:r>
              <a:rPr lang="en-GB" sz="9600" dirty="0" smtClean="0"/>
              <a:t>reading/read independently, </a:t>
            </a:r>
            <a:r>
              <a:rPr lang="en-GB" sz="9600" dirty="0"/>
              <a:t>for about 10 minutes each </a:t>
            </a:r>
            <a:r>
              <a:rPr lang="en-GB" sz="9600" dirty="0" smtClean="0"/>
              <a:t>day, minimum of 5 times a week. This should be recorded in the Pupil Passport and signed by an adult. </a:t>
            </a:r>
          </a:p>
          <a:p>
            <a:pPr marL="0" indent="0">
              <a:buNone/>
            </a:pPr>
            <a:endParaRPr lang="en-GB" sz="9600" dirty="0" smtClean="0"/>
          </a:p>
          <a:p>
            <a:pPr marL="0" indent="0">
              <a:buNone/>
            </a:pPr>
            <a:r>
              <a:rPr lang="en-GB" sz="9600" dirty="0" smtClean="0"/>
              <a:t>Children </a:t>
            </a:r>
            <a:r>
              <a:rPr lang="en-GB" sz="9600" dirty="0"/>
              <a:t>have access to TT Rockstars + TT practice </a:t>
            </a:r>
            <a:r>
              <a:rPr lang="en-GB" sz="9600" dirty="0" smtClean="0"/>
              <a:t>(</a:t>
            </a:r>
            <a:r>
              <a:rPr lang="en-GB" sz="9600" dirty="0"/>
              <a:t>passwords are in </a:t>
            </a:r>
            <a:r>
              <a:rPr lang="en-GB" sz="9600" dirty="0" smtClean="0"/>
              <a:t>Pupil Passports). 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 smtClean="0"/>
              <a:t>Children will also have three exercise books to complete activities in. </a:t>
            </a:r>
          </a:p>
          <a:p>
            <a:pPr marL="0" indent="0">
              <a:buNone/>
            </a:pPr>
            <a:r>
              <a:rPr lang="en-GB" sz="9600" dirty="0"/>
              <a:t>Maths and English - </a:t>
            </a:r>
            <a:r>
              <a:rPr lang="en-GB" sz="9600" dirty="0" smtClean="0"/>
              <a:t>Weekly</a:t>
            </a:r>
            <a:endParaRPr lang="en-GB" sz="9600" dirty="0"/>
          </a:p>
          <a:p>
            <a:pPr marL="0" indent="0">
              <a:buNone/>
            </a:pPr>
            <a:r>
              <a:rPr lang="en-GB" sz="9600" dirty="0" smtClean="0"/>
              <a:t>Reading Comprehension – Fortnightly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 smtClean="0"/>
              <a:t>These books will be required to be in</a:t>
            </a:r>
          </a:p>
          <a:p>
            <a:pPr marL="0" indent="0">
              <a:buNone/>
            </a:pPr>
            <a:r>
              <a:rPr lang="en-GB" sz="9600" dirty="0" smtClean="0"/>
              <a:t>school each Friday for class marking. 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54" y="4691270"/>
            <a:ext cx="3268410" cy="1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days and </a:t>
            </a:r>
            <a:r>
              <a:rPr lang="en-GB" dirty="0" smtClean="0"/>
              <a:t>kit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42" y="1232067"/>
            <a:ext cx="1151021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Tuesday and Wednesday afternoons: </a:t>
            </a:r>
            <a:r>
              <a:rPr lang="en-GB" dirty="0"/>
              <a:t>Outdoor P.E (games)</a:t>
            </a:r>
          </a:p>
          <a:p>
            <a:pPr marL="0" indent="0">
              <a:buNone/>
            </a:pPr>
            <a:r>
              <a:rPr lang="en-GB" dirty="0"/>
              <a:t>Trainers, white P.E t-shirt (with or without logo), black shorts (summer) or plain black tracksuit trousers (winter), school cardigan or sweatshirt, plain white socks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Children may need a light jacket for outdoor games. It is advised that children bring old trainers for outdoor use, if it is muddy.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For </a:t>
            </a:r>
            <a:r>
              <a:rPr lang="en-GB" b="1" dirty="0"/>
              <a:t>all P.E activities:</a:t>
            </a:r>
          </a:p>
          <a:p>
            <a:pPr marL="0" indent="0">
              <a:buNone/>
            </a:pPr>
            <a:r>
              <a:rPr lang="en-GB" dirty="0"/>
              <a:t>Hair needs to be tied back and earrings need to be taken </a:t>
            </a:r>
            <a:r>
              <a:rPr lang="en-GB" dirty="0" smtClean="0"/>
              <a:t>out before school </a:t>
            </a:r>
            <a:r>
              <a:rPr lang="en-GB" dirty="0"/>
              <a:t>– not taped over. </a:t>
            </a:r>
            <a:endParaRPr lang="en-GB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Please note that due to the current Covid 19 guidance, children are required to attend school in PE kit on PE days. 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7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School </a:t>
            </a:r>
            <a:r>
              <a:rPr lang="en-GB" dirty="0" smtClean="0"/>
              <a:t>Equipment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3242" y="1232067"/>
            <a:ext cx="11510211" cy="5088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Pencil </a:t>
            </a:r>
            <a:r>
              <a:rPr lang="en-GB" b="1" dirty="0"/>
              <a:t>cases</a:t>
            </a:r>
          </a:p>
          <a:p>
            <a:pPr marL="0" indent="0">
              <a:buNone/>
            </a:pPr>
            <a:r>
              <a:rPr lang="en-GB" dirty="0" smtClean="0"/>
              <a:t>Children are required to bring in their own pencil case and to have their own coloured pencils.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ALL other stationery will be provided by the school and personal to each child.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65" y="3776328"/>
            <a:ext cx="4659085" cy="28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keep in </a:t>
            </a:r>
            <a:r>
              <a:rPr lang="en-GB" dirty="0" smtClean="0"/>
              <a:t>touch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/>
              <a:t>Appointments should be arranged via the office and parents will be required to adhere to social distancing guidelines. </a:t>
            </a:r>
          </a:p>
          <a:p>
            <a:r>
              <a:rPr lang="en-GB" sz="3600" dirty="0" smtClean="0"/>
              <a:t>Notes can be sent via Pupil Passports.</a:t>
            </a:r>
          </a:p>
          <a:p>
            <a:r>
              <a:rPr lang="en-GB" sz="3600" dirty="0" smtClean="0"/>
              <a:t>LSA/ class teacher can be approached in the morning, if required. This should, however, be brief. </a:t>
            </a:r>
          </a:p>
          <a:p>
            <a:pPr marL="0" indent="0">
              <a:buNone/>
            </a:pPr>
            <a:r>
              <a:rPr lang="en-GB" sz="3600" dirty="0" smtClean="0"/>
              <a:t>Please note that masks are required to be worn on the school site at all times. </a:t>
            </a:r>
          </a:p>
          <a:p>
            <a:pPr marL="0" indent="0">
              <a:buNone/>
            </a:pP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Policies and Useful information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Please visit the school website for guidance on a variety of useful topics:</a:t>
            </a:r>
          </a:p>
          <a:p>
            <a:r>
              <a:rPr lang="en-GB" dirty="0" smtClean="0"/>
              <a:t>safeguarding</a:t>
            </a:r>
            <a:endParaRPr lang="en-GB" dirty="0"/>
          </a:p>
          <a:p>
            <a:r>
              <a:rPr lang="en-GB" dirty="0"/>
              <a:t>calculation </a:t>
            </a:r>
            <a:r>
              <a:rPr lang="en-GB" dirty="0" smtClean="0"/>
              <a:t>policy</a:t>
            </a:r>
            <a:endParaRPr lang="en-GB" dirty="0"/>
          </a:p>
          <a:p>
            <a:r>
              <a:rPr lang="en-GB" dirty="0"/>
              <a:t>behaviour for learning </a:t>
            </a:r>
            <a:r>
              <a:rPr lang="en-GB" dirty="0" smtClean="0"/>
              <a:t>policy</a:t>
            </a:r>
            <a:endParaRPr lang="en-GB" dirty="0"/>
          </a:p>
          <a:p>
            <a:r>
              <a:rPr lang="en-GB" dirty="0"/>
              <a:t>school </a:t>
            </a:r>
            <a:r>
              <a:rPr lang="en-GB" dirty="0" smtClean="0"/>
              <a:t>newsletters</a:t>
            </a:r>
            <a:endParaRPr lang="en-GB" dirty="0"/>
          </a:p>
          <a:p>
            <a:r>
              <a:rPr lang="en-GB" dirty="0"/>
              <a:t>school meal </a:t>
            </a:r>
            <a:r>
              <a:rPr lang="en-GB" dirty="0" smtClean="0"/>
              <a:t>schedule</a:t>
            </a:r>
            <a:endParaRPr lang="en-GB" dirty="0"/>
          </a:p>
          <a:p>
            <a:r>
              <a:rPr lang="en-GB" dirty="0"/>
              <a:t>term 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69" y="0"/>
            <a:ext cx="1877731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511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Parent Information Presentation</vt:lpstr>
      <vt:lpstr>Meet the team.</vt:lpstr>
      <vt:lpstr>Topic overview for the year ahead </vt:lpstr>
      <vt:lpstr>Rewards </vt:lpstr>
      <vt:lpstr>Home Learning expectations </vt:lpstr>
      <vt:lpstr>PE days and kit </vt:lpstr>
      <vt:lpstr>PowerPoint Presentation</vt:lpstr>
      <vt:lpstr>How to keep in touch </vt:lpstr>
      <vt:lpstr>Policies and Useful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Information Meeting</dc:title>
  <dc:creator>head</dc:creator>
  <cp:lastModifiedBy>Richard McIntosh</cp:lastModifiedBy>
  <cp:revision>44</cp:revision>
  <cp:lastPrinted>2019-09-12T16:37:36Z</cp:lastPrinted>
  <dcterms:created xsi:type="dcterms:W3CDTF">2018-10-08T15:27:14Z</dcterms:created>
  <dcterms:modified xsi:type="dcterms:W3CDTF">2020-09-25T11:27:03Z</dcterms:modified>
</cp:coreProperties>
</file>