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60" r:id="rId4"/>
    <p:sldId id="266" r:id="rId5"/>
    <p:sldId id="261" r:id="rId6"/>
    <p:sldId id="264" r:id="rId7"/>
    <p:sldId id="267" r:id="rId8"/>
    <p:sldId id="262" r:id="rId9"/>
    <p:sldId id="271" r:id="rId10"/>
    <p:sldId id="265" r:id="rId11"/>
    <p:sldId id="270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455" autoAdjust="0"/>
  </p:normalViewPr>
  <p:slideViewPr>
    <p:cSldViewPr snapToGrid="0">
      <p:cViewPr varScale="1">
        <p:scale>
          <a:sx n="61" d="100"/>
          <a:sy n="61" d="100"/>
        </p:scale>
        <p:origin x="10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3EF7-F712-40C0-8371-582139777F9A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9F9B-06AF-409C-81BA-FFDEDF6EE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8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841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99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21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90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5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Getting into Gold: </a:t>
            </a:r>
            <a:r>
              <a:rPr lang="en-GB" dirty="0" smtClean="0"/>
              <a:t>This is for children who exceed expectations and go above and beyond in one of our ‘Secrets of Success’ traits.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Green: </a:t>
            </a:r>
            <a:r>
              <a:rPr lang="en-GB" dirty="0" smtClean="0"/>
              <a:t>This represents our standard level of expectations for each child. Children begin every day in green regardless of the day before.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Amber: </a:t>
            </a:r>
            <a:r>
              <a:rPr lang="en-GB" dirty="0" smtClean="0"/>
              <a:t>If a child’s behaviour falls below our expectations of them, then their name may be moved into amber. This gives the child a visual warning that they need to make better choices of behaviour.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Red: </a:t>
            </a:r>
            <a:r>
              <a:rPr lang="en-GB" dirty="0" smtClean="0"/>
              <a:t>If the child’s name is placed in the red zone, it means that the child will receive a ‘red card’ and the parent will be informed that this has happened.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9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1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79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9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928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5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23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66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7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6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2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8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6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3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7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AA83-BC0E-404A-B8F1-ACA7303016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4C2A-9D69-48BF-A559-D743E62E7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693292"/>
            <a:ext cx="7766936" cy="1646302"/>
          </a:xfrm>
        </p:spPr>
        <p:txBody>
          <a:bodyPr/>
          <a:lstStyle/>
          <a:p>
            <a:pPr algn="ctr"/>
            <a:r>
              <a:rPr lang="en-GB" sz="6000" b="1" dirty="0"/>
              <a:t>Parent Information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C6A21-F095-47B4-8676-A56498271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3209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3000" i="1" dirty="0" smtClean="0"/>
              <a:t>Y6 Thursday 19</a:t>
            </a:r>
            <a:r>
              <a:rPr lang="en-GB" sz="3000" i="1" baseline="30000" dirty="0" smtClean="0"/>
              <a:t>th</a:t>
            </a:r>
            <a:r>
              <a:rPr lang="en-GB" sz="3000" i="1" dirty="0" smtClean="0"/>
              <a:t> September </a:t>
            </a:r>
            <a:r>
              <a:rPr lang="en-GB" sz="3000" i="1" dirty="0"/>
              <a:t>6pm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751" y="923214"/>
            <a:ext cx="1877568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5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885" y="497305"/>
            <a:ext cx="99140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 smtClean="0"/>
              <a:t>Keeping in Touch</a:t>
            </a:r>
          </a:p>
          <a:p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Parent </a:t>
            </a:r>
            <a:r>
              <a:rPr lang="en-GB" sz="3200" dirty="0"/>
              <a:t>consultations </a:t>
            </a:r>
            <a:r>
              <a:rPr lang="en-GB" sz="3200" dirty="0" smtClean="0"/>
              <a:t>January/April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Drop-ins – Tuesdays from 3:15pm </a:t>
            </a: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Make an appointment via the office if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Pupil passport – communication page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Further information can be found on the school website or in the pupil passport.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2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000" b="1" u="sng" dirty="0" smtClean="0"/>
              <a:t>Q &amp; A in classrooms</a:t>
            </a:r>
            <a:endParaRPr lang="en-GB" sz="5000" b="1" u="sng" dirty="0"/>
          </a:p>
        </p:txBody>
      </p:sp>
    </p:spTree>
    <p:extLst>
      <p:ext uri="{BB962C8B-B14F-4D97-AF65-F5344CB8AC3E}">
        <p14:creationId xmlns:p14="http://schemas.microsoft.com/office/powerpoint/2010/main" val="331892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Topic Overview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Autumn Term – Discover (History focus)</a:t>
            </a:r>
          </a:p>
          <a:p>
            <a:pPr marL="0" indent="0">
              <a:buNone/>
            </a:pPr>
            <a:r>
              <a:rPr lang="en-GB" sz="3200" dirty="0" smtClean="0"/>
              <a:t>Is war ever worth it?</a:t>
            </a:r>
          </a:p>
          <a:p>
            <a:r>
              <a:rPr lang="en-GB" sz="3200" dirty="0" smtClean="0"/>
              <a:t>Spring Term – Explore (Geography focus)</a:t>
            </a:r>
          </a:p>
          <a:p>
            <a:r>
              <a:rPr lang="en-GB" sz="3200" dirty="0" smtClean="0"/>
              <a:t>Summer Term – Create (Art/DT)</a:t>
            </a:r>
          </a:p>
          <a:p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28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930" y="370601"/>
            <a:ext cx="873409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 smtClean="0"/>
              <a:t>Events and trips throughout </a:t>
            </a:r>
            <a:r>
              <a:rPr lang="en-GB" sz="3200" b="1" u="sng" dirty="0" smtClean="0"/>
              <a:t>Y6</a:t>
            </a:r>
          </a:p>
          <a:p>
            <a:endParaRPr lang="en-GB" sz="32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Trip to Isle of Wight;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Enterprise project;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Crucial Crew;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End of year production;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Leavers’ assembly;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 smtClean="0"/>
              <a:t>Bikeability</a:t>
            </a:r>
            <a:r>
              <a:rPr lang="en-GB" sz="32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Trip to Chelmsford Museum;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Transition to Y7 workshops;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Drama Workshop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2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189" y="145908"/>
            <a:ext cx="1022213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Behaviour for Learning</a:t>
            </a:r>
          </a:p>
          <a:p>
            <a:endParaRPr lang="en-GB" dirty="0" smtClean="0"/>
          </a:p>
          <a:p>
            <a:r>
              <a:rPr lang="en-GB" sz="2400" dirty="0" smtClean="0"/>
              <a:t>The whole school uses a simple, visual triangle for monitoring behaviour.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6614" t="27567" r="26994" b="45316"/>
          <a:stretch/>
        </p:blipFill>
        <p:spPr>
          <a:xfrm>
            <a:off x="582377" y="1705342"/>
            <a:ext cx="11064229" cy="51526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016" y="1705342"/>
            <a:ext cx="4480173" cy="448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200" y="147974"/>
            <a:ext cx="10799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/>
              <a:t>Behaviour </a:t>
            </a:r>
            <a:r>
              <a:rPr lang="en-GB" sz="3200" b="1" u="sng" dirty="0" smtClean="0"/>
              <a:t>for Learning</a:t>
            </a:r>
          </a:p>
          <a:p>
            <a:r>
              <a:rPr lang="en-GB" sz="3200" dirty="0" smtClean="0"/>
              <a:t>Our </a:t>
            </a:r>
            <a:r>
              <a:rPr lang="en-GB" sz="3200" dirty="0"/>
              <a:t>behaviour policy is based on the positive reinforcement of good </a:t>
            </a:r>
            <a:r>
              <a:rPr lang="en-GB" sz="3200" dirty="0" smtClean="0"/>
              <a:t>behaviour. Rewards include:</a:t>
            </a:r>
          </a:p>
          <a:p>
            <a:endParaRPr lang="en-GB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i="1" dirty="0"/>
              <a:t>Getting to gold </a:t>
            </a:r>
            <a:r>
              <a:rPr lang="en-GB" sz="3200" dirty="0"/>
              <a:t>(raffle ticket + sticker on chart)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House </a:t>
            </a:r>
            <a:r>
              <a:rPr lang="en-GB" sz="3200" dirty="0"/>
              <a:t>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Star of the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Head teacher’s award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Golden/marble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Other incentives decided by class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209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626" y="431478"/>
            <a:ext cx="99145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Outdoor PE </a:t>
            </a:r>
            <a:r>
              <a:rPr lang="en-GB" sz="2800" dirty="0" smtClean="0"/>
              <a:t>(games) – Tuesday and Wednesday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Indoor PE (dance/gymnastics) – Thursday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Colchester </a:t>
            </a:r>
            <a:r>
              <a:rPr lang="en-GB" sz="2800" dirty="0" smtClean="0"/>
              <a:t>United PE – every 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Friday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PE kit should be in school </a:t>
            </a:r>
            <a:r>
              <a:rPr lang="en-GB" sz="2800" b="1" u="sng" dirty="0" smtClean="0"/>
              <a:t>every day</a:t>
            </a:r>
            <a:r>
              <a:rPr lang="en-GB" sz="2800" dirty="0" smtClean="0"/>
              <a:t> as we use it for the daily mile in addition to PE lessons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Jewellery should be removed before PE lessons – an appropriate container must be brought in for earrings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Pupils should have tracksuit bottoms and a PE jumper or tracksuit top to keep warm during the winter months.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964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86" y="0"/>
            <a:ext cx="9176477" cy="42093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778" y="4367048"/>
            <a:ext cx="923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Pupils should also have a suitable coat in school </a:t>
            </a:r>
            <a:r>
              <a:rPr lang="en-GB" sz="2400" b="1" u="sng" dirty="0" smtClean="0"/>
              <a:t>every day.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534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838" y="179249"/>
            <a:ext cx="975681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Home Learning Weekly Expectations before October half term:</a:t>
            </a:r>
          </a:p>
          <a:p>
            <a:endParaRPr lang="en-GB" sz="32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Half term project – </a:t>
            </a:r>
            <a:r>
              <a:rPr lang="en-GB" sz="2600" dirty="0" smtClean="0"/>
              <a:t>Is war ever worth it? Children have a sheet in their learning journal with more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Reading</a:t>
            </a:r>
            <a:r>
              <a:rPr lang="en-GB" sz="2600" dirty="0" smtClean="0"/>
              <a:t> – daily for at least 15 minutes; pupils can choose a book from the school library or one from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Spellings – </a:t>
            </a:r>
            <a:r>
              <a:rPr lang="en-GB" sz="2600" dirty="0" smtClean="0"/>
              <a:t>practice words of the week and other spellings patterns taught in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Times Tables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Abacus – </a:t>
            </a:r>
            <a:r>
              <a:rPr lang="en-GB" sz="2600" dirty="0" smtClean="0"/>
              <a:t>sheet handed out in class and stuck into Learning Journal – answers online through their abacus account. Bring in learning journal on a Thursday to be checked.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58704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838" y="179249"/>
            <a:ext cx="975681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Home Learning Weekly Expectations after October half term: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dirty="0" smtClean="0"/>
              <a:t>Achieve 100 revision books</a:t>
            </a:r>
            <a:br>
              <a:rPr lang="en-GB" sz="2600" b="1" dirty="0" smtClean="0"/>
            </a:br>
            <a:r>
              <a:rPr lang="en-GB" sz="2600" dirty="0" smtClean="0"/>
              <a:t>The pupils have been given a separate revision book for each of the areas listed below along with a study book (which must be returned at the end of the year). Homework is due in on these days; we </a:t>
            </a:r>
            <a:r>
              <a:rPr lang="en-GB" sz="2600" dirty="0"/>
              <a:t>will go through </a:t>
            </a:r>
            <a:r>
              <a:rPr lang="en-GB" sz="2600" dirty="0" smtClean="0"/>
              <a:t>the pages that have been set </a:t>
            </a:r>
            <a:r>
              <a:rPr lang="en-GB" sz="2600" dirty="0"/>
              <a:t>in </a:t>
            </a:r>
            <a:r>
              <a:rPr lang="en-GB" sz="2600" dirty="0" smtClean="0"/>
              <a:t>lesson time: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600" dirty="0" smtClean="0"/>
              <a:t>		</a:t>
            </a:r>
            <a:r>
              <a:rPr lang="en-GB" sz="2600" b="1" dirty="0" smtClean="0"/>
              <a:t>Reading - Monday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600" b="1" dirty="0"/>
              <a:t>	</a:t>
            </a:r>
            <a:r>
              <a:rPr lang="en-GB" sz="2600" b="1" dirty="0" smtClean="0"/>
              <a:t>	GPS - Tuesday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600" b="1" dirty="0" smtClean="0"/>
              <a:t>		Maths </a:t>
            </a:r>
            <a:r>
              <a:rPr lang="en-GB" sz="2600" b="1" dirty="0"/>
              <a:t>-</a:t>
            </a:r>
            <a:r>
              <a:rPr lang="en-GB" sz="2600" b="1" dirty="0" smtClean="0"/>
              <a:t> 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Reading</a:t>
            </a:r>
            <a:r>
              <a:rPr lang="en-GB" sz="2600" dirty="0" smtClean="0"/>
              <a:t> – daily for at least 15 minutes; pupils can choose a book from the school library or one from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Spellings – </a:t>
            </a:r>
            <a:r>
              <a:rPr lang="en-GB" sz="2600" dirty="0" smtClean="0"/>
              <a:t>practice words of the week and other spellings patterns taught in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 smtClean="0"/>
              <a:t>Times Tables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429342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</TotalTime>
  <Words>532</Words>
  <Application>Microsoft Office PowerPoint</Application>
  <PresentationFormat>Widescreen</PresentationFormat>
  <Paragraphs>89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Parent Information Meeting</vt:lpstr>
      <vt:lpstr>Topic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 &amp; A in classrooms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Information Meeting</dc:title>
  <dc:creator>head</dc:creator>
  <cp:lastModifiedBy>hall</cp:lastModifiedBy>
  <cp:revision>30</cp:revision>
  <cp:lastPrinted>2018-11-07T17:38:58Z</cp:lastPrinted>
  <dcterms:created xsi:type="dcterms:W3CDTF">2018-10-08T15:27:14Z</dcterms:created>
  <dcterms:modified xsi:type="dcterms:W3CDTF">2019-09-19T15:19:16Z</dcterms:modified>
</cp:coreProperties>
</file>