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9" d="100"/>
          <a:sy n="129" d="100"/>
        </p:scale>
        <p:origin x="-1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15/10/17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15/10/17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15/10/17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orldslargestlesson.globalgoals.org/map/index.html" TargetMode="External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Monday 16</a:t>
            </a:r>
            <a:r>
              <a:rPr lang="en-GB" baseline="30000" dirty="0" smtClean="0"/>
              <a:t>th</a:t>
            </a:r>
            <a:r>
              <a:rPr lang="en-GB" dirty="0" smtClean="0"/>
              <a:t> October 2017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94553" y="2016152"/>
            <a:ext cx="7370286" cy="1793167"/>
          </a:xfrm>
        </p:spPr>
        <p:txBody>
          <a:bodyPr/>
          <a:lstStyle/>
          <a:p>
            <a:r>
              <a:rPr lang="en-GB" dirty="0" smtClean="0"/>
              <a:t>What’s on my plate?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680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0385" y="1397934"/>
            <a:ext cx="2920316" cy="2581475"/>
          </a:xfrm>
        </p:spPr>
        <p:txBody>
          <a:bodyPr/>
          <a:lstStyle/>
          <a:p>
            <a:r>
              <a:rPr lang="en-GB" dirty="0" smtClean="0">
                <a:hlinkClick r:id="rId2"/>
              </a:rPr>
              <a:t>World’s largest lesson</a:t>
            </a:r>
            <a:endParaRPr lang="en-GB" dirty="0"/>
          </a:p>
        </p:txBody>
      </p:sp>
      <p:pic>
        <p:nvPicPr>
          <p:cNvPr id="4" name="Content Placeholder 3" descr="globalgoals_food.pdf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7863" r="-1538" b="8209"/>
          <a:stretch/>
        </p:blipFill>
        <p:spPr>
          <a:xfrm>
            <a:off x="216601" y="147668"/>
            <a:ext cx="5493784" cy="6524392"/>
          </a:xfrm>
        </p:spPr>
      </p:pic>
    </p:spTree>
    <p:extLst>
      <p:ext uri="{BB962C8B-B14F-4D97-AF65-F5344CB8AC3E}">
        <p14:creationId xmlns:p14="http://schemas.microsoft.com/office/powerpoint/2010/main" val="2685506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4943668"/>
            <a:ext cx="6512511" cy="1143000"/>
          </a:xfrm>
        </p:spPr>
        <p:txBody>
          <a:bodyPr/>
          <a:lstStyle/>
          <a:p>
            <a:r>
              <a:rPr lang="en-GB" dirty="0" smtClean="0"/>
              <a:t>Half term challenge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75627" y="744384"/>
            <a:ext cx="6400800" cy="347472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Email sent to parents</a:t>
            </a:r>
          </a:p>
          <a:p>
            <a:r>
              <a:rPr lang="en-GB" dirty="0" smtClean="0"/>
              <a:t>Pick a plate</a:t>
            </a:r>
          </a:p>
          <a:p>
            <a:r>
              <a:rPr lang="en-GB" dirty="0" smtClean="0"/>
              <a:t>Analyse it!</a:t>
            </a:r>
          </a:p>
          <a:p>
            <a:r>
              <a:rPr lang="en-GB" dirty="0" smtClean="0"/>
              <a:t>Take a photo if you can</a:t>
            </a:r>
          </a:p>
          <a:p>
            <a:r>
              <a:rPr lang="en-GB" dirty="0" smtClean="0"/>
              <a:t>Record on the sheet</a:t>
            </a:r>
          </a:p>
          <a:p>
            <a:r>
              <a:rPr lang="en-GB" dirty="0" smtClean="0"/>
              <a:t>Return it by email or bringing it in</a:t>
            </a:r>
          </a:p>
          <a:p>
            <a:endParaRPr lang="en-GB" dirty="0"/>
          </a:p>
          <a:p>
            <a:r>
              <a:rPr lang="en-GB" dirty="0" smtClean="0"/>
              <a:t>Add Chelmsford to the map!!</a:t>
            </a:r>
            <a:endParaRPr lang="en-GB" dirty="0"/>
          </a:p>
        </p:txBody>
      </p:sp>
      <p:pic>
        <p:nvPicPr>
          <p:cNvPr id="4" name="Picture 3" descr="WLL-Workshe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22" y="355568"/>
            <a:ext cx="2838333" cy="40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8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 Goals</a:t>
            </a:r>
            <a:endParaRPr lang="en-GB" dirty="0"/>
          </a:p>
        </p:txBody>
      </p:sp>
      <p:pic>
        <p:nvPicPr>
          <p:cNvPr id="4" name="Content Placeholder 3" descr="150902B_TheGlobalGoals_Logo_and_Icons_Newversion_edited_11.09.15ai-2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8" b="80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2134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04" y="5132298"/>
            <a:ext cx="6512511" cy="1143000"/>
          </a:xfrm>
        </p:spPr>
        <p:txBody>
          <a:bodyPr/>
          <a:lstStyle/>
          <a:p>
            <a:r>
              <a:rPr lang="en-GB" dirty="0" smtClean="0"/>
              <a:t>What’s on my plate?</a:t>
            </a:r>
            <a:endParaRPr lang="en-GB" dirty="0"/>
          </a:p>
        </p:txBody>
      </p:sp>
      <p:pic>
        <p:nvPicPr>
          <p:cNvPr id="4" name="World's Largest Lesson The World's Largest Lesson 2017 - English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731838"/>
            <a:ext cx="7218358" cy="4059862"/>
          </a:xfrm>
        </p:spPr>
      </p:pic>
    </p:spTree>
    <p:extLst>
      <p:ext uri="{BB962C8B-B14F-4D97-AF65-F5344CB8AC3E}">
        <p14:creationId xmlns:p14="http://schemas.microsoft.com/office/powerpoint/2010/main" val="221803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Special targets</a:t>
            </a:r>
            <a:endParaRPr lang="en-GB" dirty="0"/>
          </a:p>
        </p:txBody>
      </p:sp>
      <p:pic>
        <p:nvPicPr>
          <p:cNvPr id="4" name="Content Placeholder 3" descr="150902B_TheGlobalGoals_Logo_and_Icons_Newversion_edited_11.09.15ai-2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t="19891" r="64344" b="56178"/>
          <a:stretch/>
        </p:blipFill>
        <p:spPr>
          <a:xfrm>
            <a:off x="1683758" y="821394"/>
            <a:ext cx="1244866" cy="1282266"/>
          </a:xfrm>
        </p:spPr>
      </p:pic>
      <p:pic>
        <p:nvPicPr>
          <p:cNvPr id="5" name="Picture 4" descr="150902B_TheGlobalGoals_Logo_and_Icons_Newversion_edited_11.09.15ai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2" t="44383" r="6629" b="33426"/>
          <a:stretch/>
        </p:blipFill>
        <p:spPr>
          <a:xfrm>
            <a:off x="6253952" y="1158407"/>
            <a:ext cx="1433599" cy="1445591"/>
          </a:xfrm>
          <a:prstGeom prst="rect">
            <a:avLst/>
          </a:prstGeom>
        </p:spPr>
      </p:pic>
      <p:pic>
        <p:nvPicPr>
          <p:cNvPr id="6" name="Content Placeholder 3" descr="150902B_TheGlobalGoals_Logo_and_Icons_Newversion_edited_11.09.15ai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t="66128" r="50215" b="9709"/>
          <a:stretch/>
        </p:blipFill>
        <p:spPr>
          <a:xfrm>
            <a:off x="3001897" y="2430804"/>
            <a:ext cx="2830792" cy="15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1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318" y="4943668"/>
            <a:ext cx="6702464" cy="1143000"/>
          </a:xfrm>
        </p:spPr>
        <p:txBody>
          <a:bodyPr/>
          <a:lstStyle/>
          <a:p>
            <a:r>
              <a:rPr lang="en-GB" dirty="0" smtClean="0"/>
              <a:t>Our new Winter menu</a:t>
            </a:r>
            <a:endParaRPr lang="en-GB" dirty="0"/>
          </a:p>
        </p:txBody>
      </p:sp>
      <p:pic>
        <p:nvPicPr>
          <p:cNvPr id="4" name="Content Placeholder 3" descr="Essex Autumn 2017  .pdf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0" t="18814" r="24360" b="32255"/>
          <a:stretch/>
        </p:blipFill>
        <p:spPr>
          <a:xfrm>
            <a:off x="6879349" y="704707"/>
            <a:ext cx="1626028" cy="3936873"/>
          </a:xfrm>
        </p:spPr>
      </p:pic>
      <p:pic>
        <p:nvPicPr>
          <p:cNvPr id="5" name="Picture 4" descr="Essex Autumn 2017  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3" y="296342"/>
            <a:ext cx="4849218" cy="342670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809901">
            <a:off x="5701409" y="1937118"/>
            <a:ext cx="1014427" cy="3669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123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LL-Worksheet.pdf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1851" r="-1795" b="6091"/>
          <a:stretch/>
        </p:blipFill>
        <p:spPr>
          <a:xfrm>
            <a:off x="1936108" y="55326"/>
            <a:ext cx="5231882" cy="6802674"/>
          </a:xfrm>
        </p:spPr>
      </p:pic>
    </p:spTree>
    <p:extLst>
      <p:ext uri="{BB962C8B-B14F-4D97-AF65-F5344CB8AC3E}">
        <p14:creationId xmlns:p14="http://schemas.microsoft.com/office/powerpoint/2010/main" val="206851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5297327"/>
            <a:ext cx="6512511" cy="1143000"/>
          </a:xfrm>
        </p:spPr>
        <p:txBody>
          <a:bodyPr/>
          <a:lstStyle/>
          <a:p>
            <a:r>
              <a:rPr lang="en-GB" dirty="0" smtClean="0"/>
              <a:t>Analyse your plate</a:t>
            </a:r>
            <a:endParaRPr lang="en-GB" dirty="0"/>
          </a:p>
        </p:txBody>
      </p:sp>
      <p:pic>
        <p:nvPicPr>
          <p:cNvPr id="6" name="Picture 5" descr="WLL-Workshee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62715" b="26903"/>
          <a:stretch/>
        </p:blipFill>
        <p:spPr>
          <a:xfrm>
            <a:off x="1000631" y="461849"/>
            <a:ext cx="7249699" cy="1086560"/>
          </a:xfrm>
          <a:prstGeom prst="rect">
            <a:avLst/>
          </a:prstGeom>
        </p:spPr>
      </p:pic>
      <p:pic>
        <p:nvPicPr>
          <p:cNvPr id="7" name="Picture 6" descr="WLL-Workshee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72957" b="8611"/>
          <a:stretch/>
        </p:blipFill>
        <p:spPr>
          <a:xfrm>
            <a:off x="825877" y="1548409"/>
            <a:ext cx="7969967" cy="2123629"/>
          </a:xfrm>
          <a:prstGeom prst="rect">
            <a:avLst/>
          </a:prstGeom>
        </p:spPr>
      </p:pic>
      <p:pic>
        <p:nvPicPr>
          <p:cNvPr id="9" name="Picture 8" descr="WLL-Workshee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 b="82359"/>
          <a:stretch/>
        </p:blipFill>
        <p:spPr>
          <a:xfrm>
            <a:off x="825877" y="3826619"/>
            <a:ext cx="7067364" cy="1235065"/>
          </a:xfrm>
          <a:prstGeom prst="rect">
            <a:avLst/>
          </a:prstGeom>
        </p:spPr>
      </p:pic>
      <p:pic>
        <p:nvPicPr>
          <p:cNvPr id="11" name="Content Placeholder 10" descr="global score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545" t="-15711" r="300545" b="57471"/>
          <a:stretch/>
        </p:blipFill>
        <p:spPr>
          <a:xfrm>
            <a:off x="6585928" y="2501948"/>
            <a:ext cx="1523837" cy="2103472"/>
          </a:xfrm>
        </p:spPr>
      </p:pic>
    </p:spTree>
    <p:extLst>
      <p:ext uri="{BB962C8B-B14F-4D97-AF65-F5344CB8AC3E}">
        <p14:creationId xmlns:p14="http://schemas.microsoft.com/office/powerpoint/2010/main" val="1361406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453" y="5051327"/>
            <a:ext cx="6512511" cy="1143000"/>
          </a:xfrm>
        </p:spPr>
        <p:txBody>
          <a:bodyPr/>
          <a:lstStyle/>
          <a:p>
            <a:r>
              <a:rPr lang="en-GB" dirty="0" smtClean="0"/>
              <a:t>Food miles</a:t>
            </a:r>
            <a:endParaRPr lang="en-GB" dirty="0"/>
          </a:p>
        </p:txBody>
      </p:sp>
      <p:pic>
        <p:nvPicPr>
          <p:cNvPr id="5" name="Content Placeholder 4" descr="WLL-Worksheet.pdf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t="17113" b="51763"/>
          <a:stretch/>
        </p:blipFill>
        <p:spPr>
          <a:xfrm>
            <a:off x="788960" y="452484"/>
            <a:ext cx="7624760" cy="3415515"/>
          </a:xfrm>
        </p:spPr>
      </p:pic>
      <p:pic>
        <p:nvPicPr>
          <p:cNvPr id="7" name="Picture 6" descr="logo@2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77" y="4161384"/>
            <a:ext cx="2344240" cy="177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25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 out your score</a:t>
            </a:r>
            <a:endParaRPr lang="en-GB" dirty="0"/>
          </a:p>
        </p:txBody>
      </p:sp>
      <p:pic>
        <p:nvPicPr>
          <p:cNvPr id="4" name="Content Placeholder 3" descr="WLL-Worksheet.pdf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64" b="6659"/>
          <a:stretch/>
        </p:blipFill>
        <p:spPr>
          <a:xfrm>
            <a:off x="516839" y="352136"/>
            <a:ext cx="7547140" cy="3617829"/>
          </a:xfrm>
        </p:spPr>
      </p:pic>
    </p:spTree>
    <p:extLst>
      <p:ext uri="{BB962C8B-B14F-4D97-AF65-F5344CB8AC3E}">
        <p14:creationId xmlns:p14="http://schemas.microsoft.com/office/powerpoint/2010/main" val="1898733023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38</TotalTime>
  <Words>72</Words>
  <Application>Microsoft Macintosh PowerPoint</Application>
  <PresentationFormat>On-screen Show (4:3)</PresentationFormat>
  <Paragraphs>19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Slipstream</vt:lpstr>
      <vt:lpstr>What’s on my plate?</vt:lpstr>
      <vt:lpstr>Global Goals</vt:lpstr>
      <vt:lpstr>What’s on my plate?</vt:lpstr>
      <vt:lpstr>Special targets</vt:lpstr>
      <vt:lpstr>Our new Winter menu</vt:lpstr>
      <vt:lpstr>PowerPoint Presentation</vt:lpstr>
      <vt:lpstr>Analyse your plate</vt:lpstr>
      <vt:lpstr>Food miles</vt:lpstr>
      <vt:lpstr>Work out your score</vt:lpstr>
      <vt:lpstr>World’s largest lesson</vt:lpstr>
      <vt:lpstr>Half term challenge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on my plate?</dc:title>
  <dc:creator>Ross McTaggart</dc:creator>
  <cp:lastModifiedBy>Ross McTaggart</cp:lastModifiedBy>
  <cp:revision>4</cp:revision>
  <dcterms:created xsi:type="dcterms:W3CDTF">2017-10-15T17:18:43Z</dcterms:created>
  <dcterms:modified xsi:type="dcterms:W3CDTF">2017-10-15T17:56:59Z</dcterms:modified>
</cp:coreProperties>
</file>